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LeeHqCN37wFpj32c1mv6jQ==" hashData="M1QACxgegAEezq+d9Ndn0urr/Ga/Q6O2pZbrWW0paXq0uDBa6uQgx5+MXSL/gIe6nT5YBou2iEKBVp0IG9O84w=="/>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74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517775"/>
          </a:xfrm>
        </p:spPr>
        <p:txBody>
          <a:bodyPr/>
          <a:lstStyle/>
          <a:p>
            <a:r>
              <a:rPr lang="en-US"/>
              <a:t>Click to edit Master title style</a:t>
            </a:r>
            <a:endParaRPr lang="en-US" dirty="0"/>
          </a:p>
        </p:txBody>
      </p:sp>
      <p:sp>
        <p:nvSpPr>
          <p:cNvPr id="4" name="Rectangle 4"/>
          <p:cNvSpPr>
            <a:spLocks noGrp="1" noChangeArrowheads="1"/>
          </p:cNvSpPr>
          <p:nvPr>
            <p:ph type="dt" sz="half" idx="10"/>
          </p:nvPr>
        </p:nvSpPr>
        <p:spPr>
          <a:ln/>
        </p:spPr>
        <p:txBody>
          <a:bodyPr/>
          <a:lstStyle>
            <a:lvl1pPr>
              <a:defRPr/>
            </a:lvl1pPr>
          </a:lstStyle>
          <a:p>
            <a:fld id="{782F9517-5782-4419-9C04-869623E78E2C}" type="datetimeFigureOut">
              <a:rPr lang="en-US" smtClean="0"/>
              <a:t>8/27/2020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667DCB7A-3B69-4163-846F-126C82D3C721}" type="slidenum">
              <a:rPr lang="en-US" smtClean="0"/>
              <a:t>‹#›</a:t>
            </a:fld>
            <a:endParaRPr lang="en-US"/>
          </a:p>
        </p:txBody>
      </p:sp>
    </p:spTree>
    <p:extLst>
      <p:ext uri="{BB962C8B-B14F-4D97-AF65-F5344CB8AC3E}">
        <p14:creationId xmlns:p14="http://schemas.microsoft.com/office/powerpoint/2010/main" val="2463763333"/>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Rectangle 4"/>
          <p:cNvSpPr>
            <a:spLocks noGrp="1" noChangeArrowheads="1"/>
          </p:cNvSpPr>
          <p:nvPr>
            <p:ph type="dt" sz="half" idx="10"/>
          </p:nvPr>
        </p:nvSpPr>
        <p:spPr>
          <a:ln/>
        </p:spPr>
        <p:txBody>
          <a:bodyPr/>
          <a:lstStyle>
            <a:lvl1pPr>
              <a:defRPr/>
            </a:lvl1pPr>
          </a:lstStyle>
          <a:p>
            <a:fld id="{782F9517-5782-4419-9C04-869623E78E2C}" type="datetimeFigureOut">
              <a:rPr lang="en-US" smtClean="0"/>
              <a:t>8/27/2020</a:t>
            </a:fld>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Slide Number Placeholder 3"/>
          <p:cNvSpPr>
            <a:spLocks noGrp="1"/>
          </p:cNvSpPr>
          <p:nvPr>
            <p:ph type="sldNum" sz="quarter" idx="12"/>
          </p:nvPr>
        </p:nvSpPr>
        <p:spPr>
          <a:ln/>
        </p:spPr>
        <p:txBody>
          <a:bodyPr/>
          <a:lstStyle>
            <a:lvl1pPr>
              <a:defRPr/>
            </a:lvl1pPr>
          </a:lstStyle>
          <a:p>
            <a:fld id="{667DCB7A-3B69-4163-846F-126C82D3C721}" type="slidenum">
              <a:rPr lang="en-US" smtClean="0"/>
              <a:t>‹#›</a:t>
            </a:fld>
            <a:endParaRPr lang="en-US"/>
          </a:p>
        </p:txBody>
      </p:sp>
    </p:spTree>
    <p:extLst>
      <p:ext uri="{BB962C8B-B14F-4D97-AF65-F5344CB8AC3E}">
        <p14:creationId xmlns:p14="http://schemas.microsoft.com/office/powerpoint/2010/main" val="3489589013"/>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fld id="{782F9517-5782-4419-9C04-869623E78E2C}" type="datetimeFigureOut">
              <a:rPr lang="en-US" smtClean="0"/>
              <a:t>8/27/2020</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Slide Number Placeholder 3"/>
          <p:cNvSpPr>
            <a:spLocks noGrp="1"/>
          </p:cNvSpPr>
          <p:nvPr>
            <p:ph type="sldNum" sz="quarter" idx="12"/>
          </p:nvPr>
        </p:nvSpPr>
        <p:spPr>
          <a:ln/>
        </p:spPr>
        <p:txBody>
          <a:bodyPr/>
          <a:lstStyle>
            <a:lvl1pPr>
              <a:defRPr/>
            </a:lvl1pPr>
          </a:lstStyle>
          <a:p>
            <a:fld id="{667DCB7A-3B69-4163-846F-126C82D3C721}" type="slidenum">
              <a:rPr lang="en-US" smtClean="0"/>
              <a:t>‹#›</a:t>
            </a:fld>
            <a:endParaRPr lang="en-US"/>
          </a:p>
        </p:txBody>
      </p:sp>
    </p:spTree>
    <p:extLst>
      <p:ext uri="{BB962C8B-B14F-4D97-AF65-F5344CB8AC3E}">
        <p14:creationId xmlns:p14="http://schemas.microsoft.com/office/powerpoint/2010/main" val="621648853"/>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smtClean="0"/>
            </a:lvl1pPr>
          </a:lstStyle>
          <a:p>
            <a:fld id="{782F9517-5782-4419-9C04-869623E78E2C}" type="datetimeFigureOut">
              <a:rPr lang="en-US" smtClean="0"/>
              <a:t>8/27/2020</a:t>
            </a:fld>
            <a:endParaRPr lang="en-US"/>
          </a:p>
        </p:txBody>
      </p:sp>
      <p:sp>
        <p:nvSpPr>
          <p:cNvPr id="3" name="Rectangle 5"/>
          <p:cNvSpPr>
            <a:spLocks noGrp="1" noChangeArrowheads="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a:xfrm>
            <a:off x="6934200" y="6245225"/>
            <a:ext cx="2133600" cy="476250"/>
          </a:xfrm>
        </p:spPr>
        <p:txBody>
          <a:bodyPr/>
          <a:lstStyle>
            <a:lvl1pPr>
              <a:defRPr/>
            </a:lvl1pPr>
          </a:lstStyle>
          <a:p>
            <a:fld id="{667DCB7A-3B69-4163-846F-126C82D3C721}" type="slidenum">
              <a:rPr lang="en-US" smtClean="0"/>
              <a:t>‹#›</a:t>
            </a:fld>
            <a:endParaRPr lang="en-US"/>
          </a:p>
        </p:txBody>
      </p:sp>
    </p:spTree>
    <p:extLst>
      <p:ext uri="{BB962C8B-B14F-4D97-AF65-F5344CB8AC3E}">
        <p14:creationId xmlns:p14="http://schemas.microsoft.com/office/powerpoint/2010/main" val="2646957629"/>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782F9517-5782-4419-9C04-869623E78E2C}" type="datetimeFigureOut">
              <a:rPr lang="en-US" smtClean="0"/>
              <a:t>8/27/2020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667DCB7A-3B69-4163-846F-126C82D3C721}" type="slidenum">
              <a:rPr lang="en-US" smtClean="0"/>
              <a:t>‹#›</a:t>
            </a:fld>
            <a:endParaRPr lang="en-US"/>
          </a:p>
        </p:txBody>
      </p:sp>
    </p:spTree>
    <p:extLst>
      <p:ext uri="{BB962C8B-B14F-4D97-AF65-F5344CB8AC3E}">
        <p14:creationId xmlns:p14="http://schemas.microsoft.com/office/powerpoint/2010/main" val="2327910016"/>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782F9517-5782-4419-9C04-869623E78E2C}" type="datetimeFigureOut">
              <a:rPr lang="en-US" smtClean="0"/>
              <a:t>8/27/2020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667DCB7A-3B69-4163-846F-126C82D3C721}" type="slidenum">
              <a:rPr lang="en-US" smtClean="0"/>
              <a:t>‹#›</a:t>
            </a:fld>
            <a:endParaRPr lang="en-US"/>
          </a:p>
        </p:txBody>
      </p:sp>
    </p:spTree>
    <p:extLst>
      <p:ext uri="{BB962C8B-B14F-4D97-AF65-F5344CB8AC3E}">
        <p14:creationId xmlns:p14="http://schemas.microsoft.com/office/powerpoint/2010/main" val="2738864976"/>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782F9517-5782-4419-9C04-869623E78E2C}" type="datetimeFigureOut">
              <a:rPr lang="en-US" smtClean="0"/>
              <a:t>8/27/2020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667DCB7A-3B69-4163-846F-126C82D3C721}" type="slidenum">
              <a:rPr lang="en-US" smtClean="0"/>
              <a:t>‹#›</a:t>
            </a:fld>
            <a:endParaRPr lang="en-US"/>
          </a:p>
        </p:txBody>
      </p:sp>
    </p:spTree>
    <p:extLst>
      <p:ext uri="{BB962C8B-B14F-4D97-AF65-F5344CB8AC3E}">
        <p14:creationId xmlns:p14="http://schemas.microsoft.com/office/powerpoint/2010/main" val="3404731402"/>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410200"/>
          </a:xfrm>
        </p:spPr>
        <p:txBody>
          <a:bodyPr vert="eaVert"/>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782F9517-5782-4419-9C04-869623E78E2C}" type="datetimeFigureOut">
              <a:rPr lang="en-US" smtClean="0"/>
              <a:t>8/27/2020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667DCB7A-3B69-4163-846F-126C82D3C721}" type="slidenum">
              <a:rPr lang="en-US" smtClean="0"/>
              <a:t>‹#›</a:t>
            </a:fld>
            <a:endParaRPr lang="en-US"/>
          </a:p>
        </p:txBody>
      </p:sp>
    </p:spTree>
    <p:extLst>
      <p:ext uri="{BB962C8B-B14F-4D97-AF65-F5344CB8AC3E}">
        <p14:creationId xmlns:p14="http://schemas.microsoft.com/office/powerpoint/2010/main" val="2979588430"/>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39763"/>
          </a:xfrm>
        </p:spPr>
        <p:txBody>
          <a:bodyPr/>
          <a:lstStyle/>
          <a:p>
            <a:r>
              <a:rPr lang="en-US"/>
              <a:t>Click to edit Master title style</a:t>
            </a:r>
          </a:p>
        </p:txBody>
      </p:sp>
      <p:sp>
        <p:nvSpPr>
          <p:cNvPr id="3" name="Content Placeholder 2"/>
          <p:cNvSpPr>
            <a:spLocks noGrp="1"/>
          </p:cNvSpPr>
          <p:nvPr>
            <p:ph idx="1"/>
          </p:nvPr>
        </p:nvSpPr>
        <p:spPr>
          <a:xfrm>
            <a:off x="457200" y="1068388"/>
            <a:ext cx="8229600" cy="4646612"/>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782F9517-5782-4419-9C04-869623E78E2C}" type="datetimeFigureOut">
              <a:rPr lang="en-US" smtClean="0"/>
              <a:t>8/27/2020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667DCB7A-3B69-4163-846F-126C82D3C721}" type="slidenum">
              <a:rPr lang="en-US" smtClean="0"/>
              <a:t>‹#›</a:t>
            </a:fld>
            <a:endParaRPr lang="en-US"/>
          </a:p>
        </p:txBody>
      </p:sp>
    </p:spTree>
    <p:extLst>
      <p:ext uri="{BB962C8B-B14F-4D97-AF65-F5344CB8AC3E}">
        <p14:creationId xmlns:p14="http://schemas.microsoft.com/office/powerpoint/2010/main" val="1060081881"/>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782F9517-5782-4419-9C04-869623E78E2C}" type="datetimeFigureOut">
              <a:rPr lang="en-US" smtClean="0"/>
              <a:t>8/27/2020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667DCB7A-3B69-4163-846F-126C82D3C721}" type="slidenum">
              <a:rPr lang="en-US" smtClean="0"/>
              <a:t>‹#›</a:t>
            </a:fld>
            <a:endParaRPr lang="en-US"/>
          </a:p>
        </p:txBody>
      </p:sp>
    </p:spTree>
    <p:extLst>
      <p:ext uri="{BB962C8B-B14F-4D97-AF65-F5344CB8AC3E}">
        <p14:creationId xmlns:p14="http://schemas.microsoft.com/office/powerpoint/2010/main" val="4043168147"/>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2F9517-5782-4419-9C04-869623E78E2C}" type="datetimeFigureOut">
              <a:rPr lang="en-US" smtClean="0"/>
              <a:t>8/27/2020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7DCB7A-3B69-4163-846F-126C82D3C721}" type="slidenum">
              <a:rPr lang="en-US" smtClean="0"/>
              <a:t>‹#›</a:t>
            </a:fld>
            <a:endParaRPr lang="en-US"/>
          </a:p>
        </p:txBody>
      </p:sp>
    </p:spTree>
    <p:extLst>
      <p:ext uri="{BB962C8B-B14F-4D97-AF65-F5344CB8AC3E}">
        <p14:creationId xmlns:p14="http://schemas.microsoft.com/office/powerpoint/2010/main" val="12344998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marL="0">
              <a:defRPr sz="2800" b="0"/>
            </a:lvl1pPr>
            <a:lvl2pPr>
              <a:defRPr sz="2800" b="0"/>
            </a:lvl2pPr>
            <a:lvl3pPr>
              <a:defRPr sz="2800" b="0"/>
            </a:lvl3pPr>
            <a:lvl4pPr marL="1371600" indent="-342900">
              <a:buSzPct val="75000"/>
              <a:buFont typeface="Wingdings" panose="05000000000000000000" pitchFamily="2" charset="2"/>
              <a:buChar char="§"/>
              <a:defRPr sz="2800" b="0"/>
            </a:lvl4pPr>
            <a:lvl5pPr>
              <a:defRPr sz="2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10"/>
          </p:nvPr>
        </p:nvSpPr>
        <p:spPr/>
        <p:txBody>
          <a:bodyPr/>
          <a:lstStyle>
            <a:lvl1pPr>
              <a:defRPr/>
            </a:lvl1pPr>
          </a:lstStyle>
          <a:p>
            <a:endParaRPr lang="en-US"/>
          </a:p>
        </p:txBody>
      </p:sp>
      <p:sp>
        <p:nvSpPr>
          <p:cNvPr id="5" name="Slide Number Placeholder 3"/>
          <p:cNvSpPr>
            <a:spLocks noGrp="1"/>
          </p:cNvSpPr>
          <p:nvPr>
            <p:ph type="sldNum" sz="quarter" idx="12"/>
          </p:nvPr>
        </p:nvSpPr>
        <p:spPr>
          <a:xfrm>
            <a:off x="6553200" y="6245225"/>
            <a:ext cx="2133600" cy="476250"/>
          </a:xfrm>
          <a:ln/>
        </p:spPr>
        <p:txBody>
          <a:bodyPr/>
          <a:lstStyle>
            <a:lvl1pPr>
              <a:defRPr/>
            </a:lvl1pPr>
          </a:lstStyle>
          <a:p>
            <a:fld id="{667DCB7A-3B69-4163-846F-126C82D3C721}" type="slidenum">
              <a:rPr lang="en-US" smtClean="0"/>
              <a:t>‹#›</a:t>
            </a:fld>
            <a:endParaRPr lang="en-US"/>
          </a:p>
        </p:txBody>
      </p:sp>
    </p:spTree>
    <p:extLst>
      <p:ext uri="{BB962C8B-B14F-4D97-AF65-F5344CB8AC3E}">
        <p14:creationId xmlns:p14="http://schemas.microsoft.com/office/powerpoint/2010/main" val="4105054198"/>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782F9517-5782-4419-9C04-869623E78E2C}" type="datetimeFigureOut">
              <a:rPr lang="en-US" smtClean="0"/>
              <a:t>8/27/2020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667DCB7A-3B69-4163-846F-126C82D3C721}" type="slidenum">
              <a:rPr lang="en-US" smtClean="0"/>
              <a:t>‹#›</a:t>
            </a:fld>
            <a:endParaRPr lang="en-US"/>
          </a:p>
        </p:txBody>
      </p:sp>
    </p:spTree>
    <p:extLst>
      <p:ext uri="{BB962C8B-B14F-4D97-AF65-F5344CB8AC3E}">
        <p14:creationId xmlns:p14="http://schemas.microsoft.com/office/powerpoint/2010/main" val="253992924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 (Pic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782F9517-5782-4419-9C04-869623E78E2C}" type="datetimeFigureOut">
              <a:rPr lang="en-US" smtClean="0"/>
              <a:t>8/27/2020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667DCB7A-3B69-4163-846F-126C82D3C721}" type="slidenum">
              <a:rPr lang="en-US" smtClean="0"/>
              <a:t>‹#›</a:t>
            </a:fld>
            <a:endParaRPr lang="en-US"/>
          </a:p>
        </p:txBody>
      </p:sp>
      <p:sp>
        <p:nvSpPr>
          <p:cNvPr id="4" name="Content Placeholder 3"/>
          <p:cNvSpPr>
            <a:spLocks noGrp="1"/>
          </p:cNvSpPr>
          <p:nvPr>
            <p:ph sz="quarter" idx="13"/>
          </p:nvPr>
        </p:nvSpPr>
        <p:spPr>
          <a:xfrm>
            <a:off x="457200" y="1153077"/>
            <a:ext cx="4114800"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01" y="1153077"/>
            <a:ext cx="4114800"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40624296"/>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P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782F9517-5782-4419-9C04-869623E78E2C}" type="datetimeFigureOut">
              <a:rPr lang="en-US" smtClean="0"/>
              <a:t>8/27/2020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667DCB7A-3B69-4163-846F-126C82D3C721}" type="slidenum">
              <a:rPr lang="en-US" smtClean="0"/>
              <a:t>‹#›</a:t>
            </a:fld>
            <a:endParaRPr lang="en-US"/>
          </a:p>
        </p:txBody>
      </p:sp>
      <p:sp>
        <p:nvSpPr>
          <p:cNvPr id="9" name="Content Placeholder 3"/>
          <p:cNvSpPr>
            <a:spLocks noGrp="1"/>
          </p:cNvSpPr>
          <p:nvPr>
            <p:ph sz="quarter" idx="13"/>
          </p:nvPr>
        </p:nvSpPr>
        <p:spPr>
          <a:xfrm>
            <a:off x="457200" y="1153077"/>
            <a:ext cx="41148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01" y="1153077"/>
            <a:ext cx="41148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5688348"/>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ne Column: Image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782F9517-5782-4419-9C04-869623E78E2C}" type="datetimeFigureOut">
              <a:rPr lang="en-US" smtClean="0"/>
              <a:t>8/27/2020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667DCB7A-3B69-4163-846F-126C82D3C721}" type="slidenum">
              <a:rPr lang="en-US" smtClean="0"/>
              <a:t>‹#›</a:t>
            </a:fld>
            <a:endParaRPr lang="en-US"/>
          </a:p>
        </p:txBody>
      </p:sp>
      <p:sp>
        <p:nvSpPr>
          <p:cNvPr id="9" name="Content Placeholder 3"/>
          <p:cNvSpPr>
            <a:spLocks noGrp="1"/>
          </p:cNvSpPr>
          <p:nvPr>
            <p:ph sz="quarter" idx="13"/>
          </p:nvPr>
        </p:nvSpPr>
        <p:spPr>
          <a:xfrm>
            <a:off x="457200" y="1153078"/>
            <a:ext cx="8229600" cy="22759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1" y="3472070"/>
            <a:ext cx="8229600" cy="223285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50108477"/>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One Column TopBottom Top Sma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782F9517-5782-4419-9C04-869623E78E2C}" type="datetimeFigureOut">
              <a:rPr lang="en-US" smtClean="0"/>
              <a:t>8/27/2020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667DCB7A-3B69-4163-846F-126C82D3C721}" type="slidenum">
              <a:rPr lang="en-US" smtClean="0"/>
              <a:t>‹#›</a:t>
            </a:fld>
            <a:endParaRPr lang="en-US"/>
          </a:p>
        </p:txBody>
      </p:sp>
      <p:sp>
        <p:nvSpPr>
          <p:cNvPr id="9" name="Content Placeholder 3"/>
          <p:cNvSpPr>
            <a:spLocks noGrp="1"/>
          </p:cNvSpPr>
          <p:nvPr>
            <p:ph sz="quarter" idx="13"/>
          </p:nvPr>
        </p:nvSpPr>
        <p:spPr>
          <a:xfrm>
            <a:off x="457200" y="1153078"/>
            <a:ext cx="8229600" cy="88275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1" y="2057400"/>
            <a:ext cx="8229600" cy="36475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8442322"/>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wo Column Small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782F9517-5782-4419-9C04-869623E78E2C}" type="datetimeFigureOut">
              <a:rPr lang="en-US" smtClean="0"/>
              <a:t>8/27/2020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667DCB7A-3B69-4163-846F-126C82D3C721}" type="slidenum">
              <a:rPr lang="en-US" smtClean="0"/>
              <a:t>‹#›</a:t>
            </a:fld>
            <a:endParaRPr lang="en-US"/>
          </a:p>
        </p:txBody>
      </p:sp>
      <p:sp>
        <p:nvSpPr>
          <p:cNvPr id="4" name="Content Placeholder 3"/>
          <p:cNvSpPr>
            <a:spLocks noGrp="1"/>
          </p:cNvSpPr>
          <p:nvPr>
            <p:ph sz="quarter" idx="13"/>
          </p:nvPr>
        </p:nvSpPr>
        <p:spPr>
          <a:xfrm>
            <a:off x="457201" y="1153077"/>
            <a:ext cx="13716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1905001" y="1153077"/>
            <a:ext cx="67818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8446088"/>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wo Column Small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782F9517-5782-4419-9C04-869623E78E2C}" type="datetimeFigureOut">
              <a:rPr lang="en-US" smtClean="0"/>
              <a:t>8/27/2020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667DCB7A-3B69-4163-846F-126C82D3C721}" type="slidenum">
              <a:rPr lang="en-US" smtClean="0"/>
              <a:t>‹#›</a:t>
            </a:fld>
            <a:endParaRPr lang="en-US"/>
          </a:p>
        </p:txBody>
      </p:sp>
      <p:sp>
        <p:nvSpPr>
          <p:cNvPr id="4" name="Content Placeholder 3"/>
          <p:cNvSpPr>
            <a:spLocks noGrp="1"/>
          </p:cNvSpPr>
          <p:nvPr>
            <p:ph sz="quarter" idx="13"/>
          </p:nvPr>
        </p:nvSpPr>
        <p:spPr>
          <a:xfrm>
            <a:off x="457201" y="1153078"/>
            <a:ext cx="5943598" cy="455184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6400799" y="1153077"/>
            <a:ext cx="2286001" cy="455184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7509067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FEMA Visual Templat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198437"/>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457200" y="1068388"/>
            <a:ext cx="8229600"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b="0" smtClean="0">
                <a:latin typeface="+mn-lt"/>
                <a:cs typeface="+mn-cs"/>
              </a:defRPr>
            </a:lvl1pPr>
          </a:lstStyle>
          <a:p>
            <a:fld id="{782F9517-5782-4419-9C04-869623E78E2C}" type="datetimeFigureOut">
              <a:rPr lang="en-US" smtClean="0"/>
              <a:t>8/27/2020</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b="0">
                <a:latin typeface="+mn-lt"/>
                <a:cs typeface="+mn-cs"/>
              </a:defRPr>
            </a:lvl1pPr>
          </a:lstStyle>
          <a:p>
            <a:endParaRPr lang="en-US"/>
          </a:p>
        </p:txBody>
      </p:sp>
      <p:cxnSp>
        <p:nvCxnSpPr>
          <p:cNvPr id="8" name="Straight Connector 7"/>
          <p:cNvCxnSpPr/>
          <p:nvPr/>
        </p:nvCxnSpPr>
        <p:spPr>
          <a:xfrm>
            <a:off x="457200" y="990600"/>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600" b="0" i="0" baseline="0" smtClean="0">
                <a:solidFill>
                  <a:srgbClr val="F4F8FE"/>
                </a:solidFill>
                <a:latin typeface="+mn-lt"/>
                <a:cs typeface="+mn-cs"/>
              </a:defRPr>
            </a:lvl1pPr>
          </a:lstStyle>
          <a:p>
            <a:fld id="{667DCB7A-3B69-4163-846F-126C82D3C72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ransition>
    <p:wipe dir="r"/>
  </p:transition>
  <p:txStyles>
    <p:titleStyle>
      <a:lvl1pPr algn="l" rtl="0" eaLnBrk="1" fontAlgn="base" hangingPunct="1">
        <a:spcBef>
          <a:spcPct val="0"/>
        </a:spcBef>
        <a:spcAft>
          <a:spcPct val="0"/>
        </a:spcAft>
        <a:defRPr sz="3800" b="1">
          <a:solidFill>
            <a:srgbClr val="000066"/>
          </a:solidFill>
          <a:latin typeface="+mj-lt"/>
          <a:ea typeface="+mj-ea"/>
          <a:cs typeface="+mj-cs"/>
        </a:defRPr>
      </a:lvl1pPr>
      <a:lvl2pPr algn="l" rtl="0" eaLnBrk="1" fontAlgn="base" hangingPunct="1">
        <a:spcBef>
          <a:spcPct val="0"/>
        </a:spcBef>
        <a:spcAft>
          <a:spcPct val="0"/>
        </a:spcAft>
        <a:defRPr sz="3800" b="1">
          <a:solidFill>
            <a:srgbClr val="000066"/>
          </a:solidFill>
          <a:latin typeface="Times New Roman" pitchFamily="18" charset="0"/>
          <a:cs typeface="Arial" charset="0"/>
        </a:defRPr>
      </a:lvl2pPr>
      <a:lvl3pPr algn="l" rtl="0" eaLnBrk="1" fontAlgn="base" hangingPunct="1">
        <a:spcBef>
          <a:spcPct val="0"/>
        </a:spcBef>
        <a:spcAft>
          <a:spcPct val="0"/>
        </a:spcAft>
        <a:defRPr sz="3800" b="1">
          <a:solidFill>
            <a:srgbClr val="000066"/>
          </a:solidFill>
          <a:latin typeface="Times New Roman" pitchFamily="18" charset="0"/>
          <a:cs typeface="Arial" charset="0"/>
        </a:defRPr>
      </a:lvl3pPr>
      <a:lvl4pPr algn="l" rtl="0" eaLnBrk="1" fontAlgn="base" hangingPunct="1">
        <a:spcBef>
          <a:spcPct val="0"/>
        </a:spcBef>
        <a:spcAft>
          <a:spcPct val="0"/>
        </a:spcAft>
        <a:defRPr sz="3800" b="1">
          <a:solidFill>
            <a:srgbClr val="000066"/>
          </a:solidFill>
          <a:latin typeface="Times New Roman" pitchFamily="18" charset="0"/>
          <a:cs typeface="Arial" charset="0"/>
        </a:defRPr>
      </a:lvl4pPr>
      <a:lvl5pPr algn="l" rtl="0" eaLnBrk="1" fontAlgn="base" hangingPunct="1">
        <a:spcBef>
          <a:spcPct val="0"/>
        </a:spcBef>
        <a:spcAft>
          <a:spcPct val="0"/>
        </a:spcAft>
        <a:defRPr sz="3800" b="1">
          <a:solidFill>
            <a:srgbClr val="000066"/>
          </a:solidFill>
          <a:latin typeface="Times New Roman" pitchFamily="18" charset="0"/>
          <a:cs typeface="Arial" charset="0"/>
        </a:defRPr>
      </a:lvl5pPr>
      <a:lvl6pPr marL="457200" algn="l" rtl="0" eaLnBrk="1" fontAlgn="base" hangingPunct="1">
        <a:spcBef>
          <a:spcPct val="0"/>
        </a:spcBef>
        <a:spcAft>
          <a:spcPct val="0"/>
        </a:spcAft>
        <a:defRPr sz="3800" b="1">
          <a:solidFill>
            <a:srgbClr val="000066"/>
          </a:solidFill>
          <a:latin typeface="Times New Roman" pitchFamily="18" charset="0"/>
          <a:cs typeface="Arial" charset="0"/>
        </a:defRPr>
      </a:lvl6pPr>
      <a:lvl7pPr marL="914400" algn="l" rtl="0" eaLnBrk="1" fontAlgn="base" hangingPunct="1">
        <a:spcBef>
          <a:spcPct val="0"/>
        </a:spcBef>
        <a:spcAft>
          <a:spcPct val="0"/>
        </a:spcAft>
        <a:defRPr sz="3800" b="1">
          <a:solidFill>
            <a:srgbClr val="000066"/>
          </a:solidFill>
          <a:latin typeface="Times New Roman" pitchFamily="18" charset="0"/>
          <a:cs typeface="Arial" charset="0"/>
        </a:defRPr>
      </a:lvl7pPr>
      <a:lvl8pPr marL="1371600" algn="l" rtl="0" eaLnBrk="1" fontAlgn="base" hangingPunct="1">
        <a:spcBef>
          <a:spcPct val="0"/>
        </a:spcBef>
        <a:spcAft>
          <a:spcPct val="0"/>
        </a:spcAft>
        <a:defRPr sz="3800" b="1">
          <a:solidFill>
            <a:srgbClr val="000066"/>
          </a:solidFill>
          <a:latin typeface="Times New Roman" pitchFamily="18" charset="0"/>
          <a:cs typeface="Arial" charset="0"/>
        </a:defRPr>
      </a:lvl8pPr>
      <a:lvl9pPr marL="1828800" algn="l" rtl="0" eaLnBrk="1" fontAlgn="base" hangingPunct="1">
        <a:spcBef>
          <a:spcPct val="0"/>
        </a:spcBef>
        <a:spcAft>
          <a:spcPct val="0"/>
        </a:spcAft>
        <a:defRPr sz="3800" b="1">
          <a:solidFill>
            <a:srgbClr val="000066"/>
          </a:solidFill>
          <a:latin typeface="Times New Roman" pitchFamily="18" charset="0"/>
          <a:cs typeface="Arial" charset="0"/>
        </a:defRPr>
      </a:lvl9pPr>
    </p:titleStyle>
    <p:bodyStyle>
      <a:lvl1pPr marL="0" indent="0" algn="l" rtl="0" eaLnBrk="1" fontAlgn="base" hangingPunct="1">
        <a:spcBef>
          <a:spcPct val="20000"/>
        </a:spcBef>
        <a:spcAft>
          <a:spcPct val="0"/>
        </a:spcAft>
        <a:buNone/>
        <a:tabLst>
          <a:tab pos="401638" algn="l"/>
        </a:tabLst>
        <a:defRPr sz="2800" b="0" baseline="0">
          <a:solidFill>
            <a:srgbClr val="000066"/>
          </a:solidFill>
          <a:latin typeface="+mn-lt"/>
          <a:ea typeface="+mn-ea"/>
          <a:cs typeface="+mn-cs"/>
        </a:defRPr>
      </a:lvl1pPr>
      <a:lvl2pPr marL="457200" indent="-342900" algn="l" rtl="0" eaLnBrk="1" fontAlgn="base" hangingPunct="1">
        <a:spcBef>
          <a:spcPct val="20000"/>
        </a:spcBef>
        <a:spcAft>
          <a:spcPct val="0"/>
        </a:spcAft>
        <a:buFont typeface="Arial" panose="020B0604020202020204" pitchFamily="34" charset="0"/>
        <a:buChar char="•"/>
        <a:tabLst>
          <a:tab pos="401638" algn="l"/>
        </a:tabLst>
        <a:defRPr sz="2800" b="0" baseline="0">
          <a:solidFill>
            <a:srgbClr val="000066"/>
          </a:solidFill>
          <a:latin typeface="+mn-lt"/>
          <a:cs typeface="+mn-cs"/>
        </a:defRPr>
      </a:lvl2pPr>
      <a:lvl3pPr marL="914400" indent="-342900" algn="l" rtl="0" eaLnBrk="1" fontAlgn="base" hangingPunct="1">
        <a:spcBef>
          <a:spcPct val="20000"/>
        </a:spcBef>
        <a:spcAft>
          <a:spcPct val="0"/>
        </a:spcAft>
        <a:buFont typeface="Wingdings" pitchFamily="2" charset="2"/>
        <a:buChar char="§"/>
        <a:tabLst>
          <a:tab pos="401638" algn="l"/>
        </a:tabLst>
        <a:defRPr sz="2800" b="0" baseline="0">
          <a:solidFill>
            <a:srgbClr val="000066"/>
          </a:solidFill>
          <a:latin typeface="+mn-lt"/>
          <a:cs typeface="+mn-cs"/>
        </a:defRPr>
      </a:lvl3pPr>
      <a:lvl4pPr marL="1371600" indent="-342900" algn="l" rtl="0" eaLnBrk="1" fontAlgn="base" hangingPunct="1">
        <a:spcBef>
          <a:spcPct val="20000"/>
        </a:spcBef>
        <a:spcAft>
          <a:spcPct val="0"/>
        </a:spcAft>
        <a:buFont typeface="Wingdings" pitchFamily="2" charset="2"/>
        <a:buChar char="§"/>
        <a:tabLst>
          <a:tab pos="401638" algn="l"/>
        </a:tabLst>
        <a:defRPr sz="2800" b="0" baseline="0">
          <a:solidFill>
            <a:srgbClr val="000066"/>
          </a:solidFill>
          <a:latin typeface="+mn-lt"/>
          <a:cs typeface="+mn-cs"/>
        </a:defRPr>
      </a:lvl4pPr>
      <a:lvl5pPr marL="21748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5pPr>
      <a:lvl6pPr marL="26320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6pPr>
      <a:lvl7pPr marL="30892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7pPr>
      <a:lvl8pPr marL="35464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8pPr>
      <a:lvl9pPr marL="40036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Parte 3: Comando de Área Unificada</a:t>
            </a:r>
          </a:p>
        </p:txBody>
      </p:sp>
      <p:pic>
        <p:nvPicPr>
          <p:cNvPr id="6" name="Content Placeholder 5" descr="Cover image.(png), G402">
            <a:extLst>
              <a:ext uri="{FF2B5EF4-FFF2-40B4-BE49-F238E27FC236}">
                <a16:creationId xmlns:a16="http://schemas.microsoft.com/office/drawing/2014/main" id="{048467EC-1920-4025-A1AB-8F55848DF9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6260" y="2143745"/>
            <a:ext cx="3791479" cy="2495898"/>
          </a:xfrm>
          <a:prstGeom prst="rect">
            <a:avLst/>
          </a:prstGeom>
        </p:spPr>
      </p:pic>
      <p:sp>
        <p:nvSpPr>
          <p:cNvPr id="7" name="Slide Number Placeholder 6">
            <a:extLst>
              <a:ext uri="{FF2B5EF4-FFF2-40B4-BE49-F238E27FC236}">
                <a16:creationId xmlns:a16="http://schemas.microsoft.com/office/drawing/2014/main" id="{D8072AC2-8EE8-4DAC-B5E0-09F715F04E56}"/>
              </a:ext>
            </a:extLst>
          </p:cNvPr>
          <p:cNvSpPr>
            <a:spLocks noGrp="1"/>
          </p:cNvSpPr>
          <p:nvPr>
            <p:ph type="sldNum" sz="quarter" idx="12"/>
          </p:nvPr>
        </p:nvSpPr>
        <p:spPr/>
        <p:txBody>
          <a:bodyPr/>
          <a:lstStyle/>
          <a:p>
            <a:pPr>
              <a:spcBef>
                <a:spcPts val="100"/>
              </a:spcBef>
              <a:buSzPct val="99000"/>
            </a:pPr>
            <a:fld id="{667DCB7A-3B69-4163-846F-126C82D3C721}" type="slidenum">
              <a:rPr lang="en-US" smtClean="0"/>
              <a:pPr>
                <a:spcBef>
                  <a:spcPts val="100"/>
                </a:spcBef>
                <a:buSzPct val="99000"/>
              </a:pPr>
              <a:t>1</a:t>
            </a:fld>
            <a:endParaRPr lang="en-US"/>
          </a:p>
        </p:txBody>
      </p:sp>
    </p:spTree>
    <p:extLst>
      <p:ext uri="{BB962C8B-B14F-4D97-AF65-F5344CB8AC3E}">
        <p14:creationId xmlns:p14="http://schemas.microsoft.com/office/powerpoint/2010/main" val="2230824385"/>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Comando Unificado</a:t>
            </a:r>
          </a:p>
        </p:txBody>
      </p:sp>
      <p:sp>
        <p:nvSpPr>
          <p:cNvPr id="3" name="Content Placeholder 2">
            <a:extLst>
              <a:ext uri="{FF2B5EF4-FFF2-40B4-BE49-F238E27FC236}">
                <a16:creationId xmlns:a16="http://schemas.microsoft.com/office/drawing/2014/main" id="{5716E6E7-0825-4D31-B587-FF16A7E8AB31}"/>
              </a:ext>
            </a:extLst>
          </p:cNvPr>
          <p:cNvSpPr>
            <a:spLocks noGrp="1"/>
          </p:cNvSpPr>
          <p:nvPr>
            <p:ph sz="quarter" idx="13"/>
          </p:nvPr>
        </p:nvSpPr>
        <p:spPr/>
        <p:txBody>
          <a:bodyPr>
            <a:normAutofit fontScale="77500" lnSpcReduction="20000"/>
          </a:bodyPr>
          <a:lstStyle/>
          <a:p>
            <a:pPr fontAlgn="auto">
              <a:spcBef>
                <a:spcPct val="100000"/>
              </a:spcBef>
              <a:spcAft>
                <a:spcPts val="0"/>
              </a:spcAft>
              <a:buSzPct val="99000"/>
              <a:tabLst/>
            </a:pPr>
            <a:r>
              <a:rPr lang="es-ES" kern="1200">
                <a:sym typeface="Arial"/>
              </a:rPr>
              <a:t>Como un esfuerzo de equipo, el Comando Unificado permite que todas las agencias con autoridad jurisdiccional o responsabilidad funcional por un incidente proporcionen conjuntamente la dirección de la administración del incidente. </a:t>
            </a:r>
          </a:p>
          <a:p>
            <a:pPr fontAlgn="auto">
              <a:spcBef>
                <a:spcPct val="100000"/>
              </a:spcBef>
              <a:spcAft>
                <a:spcPts val="0"/>
              </a:spcAft>
              <a:buSzPct val="99000"/>
              <a:tabLst/>
            </a:pPr>
            <a:r>
              <a:rPr lang="es-ES" kern="1200">
                <a:sym typeface="Arial"/>
              </a:rPr>
              <a:t>En el Comando Unificado, las autoridades legales de ninguna agencia serán comprometidas o desatendidas. </a:t>
            </a:r>
            <a:endParaRPr lang="en-US"/>
          </a:p>
        </p:txBody>
      </p:sp>
      <p:pic>
        <p:nvPicPr>
          <p:cNvPr id="8" name="Content Placeholder 7" descr="Interagency personnel working together">
            <a:extLst>
              <a:ext uri="{FF2B5EF4-FFF2-40B4-BE49-F238E27FC236}">
                <a16:creationId xmlns:a16="http://schemas.microsoft.com/office/drawing/2014/main" id="{BC5BFEB2-AD60-4E1B-B768-2193085D7078}"/>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2938411" y="3471863"/>
            <a:ext cx="3267177" cy="2233612"/>
          </a:xfrm>
          <a:prstGeom prst="rect">
            <a:avLst/>
          </a:prstGeom>
        </p:spPr>
      </p:pic>
      <p:sp>
        <p:nvSpPr>
          <p:cNvPr id="9" name="Slide Number Placeholder 8">
            <a:extLst>
              <a:ext uri="{FF2B5EF4-FFF2-40B4-BE49-F238E27FC236}">
                <a16:creationId xmlns:a16="http://schemas.microsoft.com/office/drawing/2014/main" id="{311F0BA7-6367-45E6-8D11-7A677188B266}"/>
              </a:ext>
            </a:extLst>
          </p:cNvPr>
          <p:cNvSpPr>
            <a:spLocks noGrp="1"/>
          </p:cNvSpPr>
          <p:nvPr>
            <p:ph type="sldNum" sz="quarter" idx="12"/>
          </p:nvPr>
        </p:nvSpPr>
        <p:spPr/>
        <p:txBody>
          <a:bodyPr/>
          <a:lstStyle/>
          <a:p>
            <a:pPr>
              <a:spcBef>
                <a:spcPts val="100"/>
              </a:spcBef>
              <a:buSzPct val="99000"/>
            </a:pPr>
            <a:fld id="{667DCB7A-3B69-4163-846F-126C82D3C721}" type="slidenum">
              <a:rPr lang="en-US" smtClean="0"/>
              <a:pPr>
                <a:spcBef>
                  <a:spcPts val="100"/>
                </a:spcBef>
                <a:buSzPct val="99000"/>
              </a:pPr>
              <a:t>2</a:t>
            </a:fld>
            <a:endParaRPr lang="en-US"/>
          </a:p>
        </p:txBody>
      </p:sp>
    </p:spTree>
    <p:extLst>
      <p:ext uri="{BB962C8B-B14F-4D97-AF65-F5344CB8AC3E}">
        <p14:creationId xmlns:p14="http://schemas.microsoft.com/office/powerpoint/2010/main" val="2167175387"/>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Comando Unificado</a:t>
            </a:r>
          </a:p>
        </p:txBody>
      </p:sp>
      <p:sp>
        <p:nvSpPr>
          <p:cNvPr id="3" name="Content Placeholder 2">
            <a:extLst>
              <a:ext uri="{FF2B5EF4-FFF2-40B4-BE49-F238E27FC236}">
                <a16:creationId xmlns:a16="http://schemas.microsoft.com/office/drawing/2014/main" id="{78A2506E-FEBD-4C75-A53F-6E240ACCCD2A}"/>
              </a:ext>
            </a:extLst>
          </p:cNvPr>
          <p:cNvSpPr>
            <a:spLocks noGrp="1"/>
          </p:cNvSpPr>
          <p:nvPr>
            <p:ph sz="quarter" idx="13"/>
          </p:nvPr>
        </p:nvSpPr>
        <p:spPr/>
        <p:txBody>
          <a:bodyPr>
            <a:normAutofit fontScale="77500" lnSpcReduction="20000"/>
          </a:bodyPr>
          <a:lstStyle/>
          <a:p>
            <a:pPr marL="254000" lvl="1" indent="-254000" fontAlgn="auto">
              <a:spcBef>
                <a:spcPct val="100000"/>
              </a:spcBef>
              <a:spcAft>
                <a:spcPts val="0"/>
              </a:spcAft>
              <a:buSzPct val="99000"/>
              <a:buFont typeface="Arial"/>
              <a:buChar char="•"/>
              <a:tabLst/>
            </a:pPr>
            <a:r>
              <a:rPr lang="es-ES" kern="1200">
                <a:ea typeface="+mn-ea"/>
                <a:sym typeface="Arial"/>
              </a:rPr>
              <a:t>Establece un conjunto común de objetivos y estrategias de incidentes. </a:t>
            </a:r>
          </a:p>
          <a:p>
            <a:pPr marL="254000" lvl="1" indent="-254000" fontAlgn="auto">
              <a:spcBef>
                <a:spcPct val="100000"/>
              </a:spcBef>
              <a:spcAft>
                <a:spcPts val="0"/>
              </a:spcAft>
              <a:buSzPct val="99000"/>
              <a:buFont typeface="Arial"/>
              <a:buChar char="•"/>
              <a:tabLst/>
            </a:pPr>
            <a:r>
              <a:rPr lang="es-ES" kern="1200">
                <a:ea typeface="+mn-ea"/>
                <a:sym typeface="Arial"/>
              </a:rPr>
              <a:t>Permite que los comandantes de incidentes tomar decisiones conjuntas al establecer una estructura de comando única. </a:t>
            </a:r>
          </a:p>
          <a:p>
            <a:pPr marL="254000" lvl="1" indent="-254000" fontAlgn="auto">
              <a:spcBef>
                <a:spcPct val="100000"/>
              </a:spcBef>
              <a:spcAft>
                <a:spcPts val="0"/>
              </a:spcAft>
              <a:buSzPct val="99000"/>
              <a:buFont typeface="Arial"/>
              <a:buChar char="•"/>
              <a:tabLst/>
            </a:pPr>
            <a:r>
              <a:rPr lang="es-ES" kern="1200">
                <a:ea typeface="+mn-ea"/>
                <a:sym typeface="Arial"/>
              </a:rPr>
              <a:t>Mantiene la unidad de mando. Cada empleado reporta a un solo supervisor. </a:t>
            </a:r>
            <a:endParaRPr lang="en-US"/>
          </a:p>
        </p:txBody>
      </p:sp>
      <p:pic>
        <p:nvPicPr>
          <p:cNvPr id="8" name="Content Placeholder 7" descr="Graphic showing multiple Incident Commanders (one for firefighting, one for law enforcement investigation, and one for search and rescue operations), who make up the Unified Command.  Arrows indicate that these Incident Commanders make joint tactical decisions and then convey those decisions to the Operations Section Chief, who deploys resources to achieve the overall incident objectives.">
            <a:extLst>
              <a:ext uri="{FF2B5EF4-FFF2-40B4-BE49-F238E27FC236}">
                <a16:creationId xmlns:a16="http://schemas.microsoft.com/office/drawing/2014/main" id="{6C9CBC2A-8D66-4896-A536-48C293D657DF}"/>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923481" y="1152525"/>
            <a:ext cx="3411837" cy="4562475"/>
          </a:xfrm>
          <a:prstGeom prst="rect">
            <a:avLst/>
          </a:prstGeom>
        </p:spPr>
      </p:pic>
      <p:sp>
        <p:nvSpPr>
          <p:cNvPr id="9" name="Slide Number Placeholder 8">
            <a:extLst>
              <a:ext uri="{FF2B5EF4-FFF2-40B4-BE49-F238E27FC236}">
                <a16:creationId xmlns:a16="http://schemas.microsoft.com/office/drawing/2014/main" id="{347AA77B-F9F3-414B-AC4C-1F5C6798F19D}"/>
              </a:ext>
            </a:extLst>
          </p:cNvPr>
          <p:cNvSpPr>
            <a:spLocks noGrp="1"/>
          </p:cNvSpPr>
          <p:nvPr>
            <p:ph type="sldNum" sz="quarter" idx="12"/>
          </p:nvPr>
        </p:nvSpPr>
        <p:spPr/>
        <p:txBody>
          <a:bodyPr/>
          <a:lstStyle/>
          <a:p>
            <a:pPr>
              <a:spcBef>
                <a:spcPts val="100"/>
              </a:spcBef>
              <a:buSzPct val="99000"/>
            </a:pPr>
            <a:fld id="{667DCB7A-3B69-4163-846F-126C82D3C721}" type="slidenum">
              <a:rPr lang="en-US" smtClean="0"/>
              <a:pPr>
                <a:spcBef>
                  <a:spcPts val="100"/>
                </a:spcBef>
                <a:buSzPct val="99000"/>
              </a:pPr>
              <a:t>3</a:t>
            </a:fld>
            <a:endParaRPr lang="en-US"/>
          </a:p>
        </p:txBody>
      </p:sp>
    </p:spTree>
    <p:extLst>
      <p:ext uri="{BB962C8B-B14F-4D97-AF65-F5344CB8AC3E}">
        <p14:creationId xmlns:p14="http://schemas.microsoft.com/office/powerpoint/2010/main" val="4273560712"/>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Ejemplo: Comando Unificado</a:t>
            </a:r>
          </a:p>
        </p:txBody>
      </p:sp>
      <p:sp>
        <p:nvSpPr>
          <p:cNvPr id="3" name="Content Placeholder 2">
            <a:extLst>
              <a:ext uri="{FF2B5EF4-FFF2-40B4-BE49-F238E27FC236}">
                <a16:creationId xmlns:a16="http://schemas.microsoft.com/office/drawing/2014/main" id="{7246CE5A-7AC1-44A8-BCB1-5282093085E2}"/>
              </a:ext>
            </a:extLst>
          </p:cNvPr>
          <p:cNvSpPr>
            <a:spLocks noGrp="1"/>
          </p:cNvSpPr>
          <p:nvPr>
            <p:ph sz="quarter" idx="13"/>
          </p:nvPr>
        </p:nvSpPr>
        <p:spPr/>
        <p:txBody>
          <a:bodyPr>
            <a:normAutofit fontScale="70000" lnSpcReduction="20000"/>
          </a:bodyPr>
          <a:lstStyle/>
          <a:p>
            <a:pPr fontAlgn="auto">
              <a:spcBef>
                <a:spcPct val="100000"/>
              </a:spcBef>
              <a:spcAft>
                <a:spcPts val="0"/>
              </a:spcAft>
              <a:buSzPct val="99000"/>
              <a:tabLst/>
            </a:pPr>
            <a:r>
              <a:rPr lang="es-ES" kern="1200">
                <a:sym typeface="Arial"/>
              </a:rPr>
              <a:t>Un equipo de fútbol está regresando a casa de un torneo estatal. Su autobús se nvolucrado en un accidente en el puente que marca la línea del condado. </a:t>
            </a:r>
          </a:p>
          <a:p>
            <a:pPr marL="254000" lvl="1" indent="-254000" fontAlgn="auto">
              <a:spcBef>
                <a:spcPct val="100000"/>
              </a:spcBef>
              <a:spcAft>
                <a:spcPts val="0"/>
              </a:spcAft>
              <a:buSzPct val="99000"/>
              <a:buFont typeface="Arial"/>
              <a:buChar char="•"/>
              <a:tabLst/>
            </a:pPr>
            <a:r>
              <a:rPr lang="es-ES" kern="1200">
                <a:ea typeface="+mn-ea"/>
                <a:sym typeface="Arial"/>
              </a:rPr>
              <a:t>La mayoría del autobús está en el Condado de Franklin. </a:t>
            </a:r>
          </a:p>
          <a:p>
            <a:pPr marL="254000" lvl="1" indent="-254000" fontAlgn="auto">
              <a:spcBef>
                <a:spcPct val="100000"/>
              </a:spcBef>
              <a:spcAft>
                <a:spcPts val="0"/>
              </a:spcAft>
              <a:buSzPct val="99000"/>
              <a:buFont typeface="Arial"/>
              <a:buChar char="•"/>
              <a:tabLst/>
            </a:pPr>
            <a:r>
              <a:rPr lang="es-ES" kern="1200">
                <a:ea typeface="+mn-ea"/>
                <a:sym typeface="Arial"/>
              </a:rPr>
              <a:t>Una pequeña parte del autobús se encuentra en el condado de Revere (su condado de origen). </a:t>
            </a:r>
            <a:endParaRPr lang="en-US"/>
          </a:p>
        </p:txBody>
      </p:sp>
      <p:pic>
        <p:nvPicPr>
          <p:cNvPr id="8" name="Content Placeholder 7" descr="Talking bubble unified command 967x377 (png), G402">
            <a:extLst>
              <a:ext uri="{FF2B5EF4-FFF2-40B4-BE49-F238E27FC236}">
                <a16:creationId xmlns:a16="http://schemas.microsoft.com/office/drawing/2014/main" id="{C31AAF1C-DEC9-4427-9D42-95843A932D7A}"/>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707407" y="3471863"/>
            <a:ext cx="5729185" cy="2233612"/>
          </a:xfrm>
          <a:prstGeom prst="rect">
            <a:avLst/>
          </a:prstGeom>
        </p:spPr>
      </p:pic>
      <p:sp>
        <p:nvSpPr>
          <p:cNvPr id="9" name="Slide Number Placeholder 8">
            <a:extLst>
              <a:ext uri="{FF2B5EF4-FFF2-40B4-BE49-F238E27FC236}">
                <a16:creationId xmlns:a16="http://schemas.microsoft.com/office/drawing/2014/main" id="{4A19E9E2-9E21-4F02-93BC-744779DF03F5}"/>
              </a:ext>
            </a:extLst>
          </p:cNvPr>
          <p:cNvSpPr>
            <a:spLocks noGrp="1"/>
          </p:cNvSpPr>
          <p:nvPr>
            <p:ph type="sldNum" sz="quarter" idx="12"/>
          </p:nvPr>
        </p:nvSpPr>
        <p:spPr/>
        <p:txBody>
          <a:bodyPr/>
          <a:lstStyle/>
          <a:p>
            <a:pPr>
              <a:spcBef>
                <a:spcPts val="100"/>
              </a:spcBef>
              <a:buSzPct val="99000"/>
            </a:pPr>
            <a:fld id="{667DCB7A-3B69-4163-846F-126C82D3C721}" type="slidenum">
              <a:rPr lang="en-US" smtClean="0"/>
              <a:pPr>
                <a:spcBef>
                  <a:spcPts val="100"/>
                </a:spcBef>
                <a:buSzPct val="99000"/>
              </a:pPr>
              <a:t>4</a:t>
            </a:fld>
            <a:endParaRPr lang="en-US"/>
          </a:p>
        </p:txBody>
      </p:sp>
    </p:spTree>
    <p:extLst>
      <p:ext uri="{BB962C8B-B14F-4D97-AF65-F5344CB8AC3E}">
        <p14:creationId xmlns:p14="http://schemas.microsoft.com/office/powerpoint/2010/main" val="3283507573"/>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Definición de Comando de Área</a:t>
            </a:r>
          </a:p>
        </p:txBody>
      </p:sp>
      <p:sp>
        <p:nvSpPr>
          <p:cNvPr id="3" name="Content Placeholder 2">
            <a:extLst>
              <a:ext uri="{FF2B5EF4-FFF2-40B4-BE49-F238E27FC236}">
                <a16:creationId xmlns:a16="http://schemas.microsoft.com/office/drawing/2014/main" id="{877C1EF8-E241-49F4-8DF2-D6E53B9E8240}"/>
              </a:ext>
            </a:extLst>
          </p:cNvPr>
          <p:cNvSpPr>
            <a:spLocks noGrp="1"/>
          </p:cNvSpPr>
          <p:nvPr>
            <p:ph sz="quarter" idx="13"/>
          </p:nvPr>
        </p:nvSpPr>
        <p:spPr/>
        <p:txBody>
          <a:bodyPr>
            <a:normAutofit fontScale="77500" lnSpcReduction="20000"/>
          </a:bodyPr>
          <a:lstStyle/>
          <a:p>
            <a:pPr fontAlgn="auto">
              <a:spcBef>
                <a:spcPct val="100000"/>
              </a:spcBef>
              <a:spcAft>
                <a:spcPts val="0"/>
              </a:spcAft>
              <a:buSzPct val="99000"/>
              <a:tabLst/>
            </a:pPr>
            <a:r>
              <a:rPr lang="es-ES" kern="1200">
                <a:sym typeface="Arial"/>
              </a:rPr>
              <a:t>El Comando de Área se utiliza para supervisar el manejo de: </a:t>
            </a:r>
          </a:p>
          <a:p>
            <a:pPr marL="254000" lvl="1" indent="-254000" fontAlgn="auto">
              <a:spcBef>
                <a:spcPct val="100000"/>
              </a:spcBef>
              <a:spcAft>
                <a:spcPts val="0"/>
              </a:spcAft>
              <a:buSzPct val="99000"/>
              <a:buFont typeface="Arial"/>
              <a:buChar char="•"/>
              <a:tabLst/>
            </a:pPr>
            <a:r>
              <a:rPr lang="es-ES" kern="1200">
                <a:ea typeface="+mn-ea"/>
                <a:sym typeface="Arial"/>
              </a:rPr>
              <a:t>Varios incidentes que son manejados por una organización del Sistema de Comando de Incidentes; o </a:t>
            </a:r>
          </a:p>
          <a:p>
            <a:pPr marL="254000" lvl="1" indent="-254000" fontAlgn="auto">
              <a:spcBef>
                <a:spcPct val="100000"/>
              </a:spcBef>
              <a:spcAft>
                <a:spcPts val="0"/>
              </a:spcAft>
              <a:buSzPct val="99000"/>
              <a:buFont typeface="Arial"/>
              <a:buChar char="•"/>
              <a:tabLst/>
            </a:pPr>
            <a:r>
              <a:rPr lang="es-ES" kern="1200">
                <a:ea typeface="+mn-ea"/>
                <a:sym typeface="Arial"/>
              </a:rPr>
              <a:t>Un incidente muy grande que tiene varios equipos de administración de incidentes asignados. </a:t>
            </a:r>
            <a:endParaRPr lang="en-US"/>
          </a:p>
        </p:txBody>
      </p:sp>
      <p:pic>
        <p:nvPicPr>
          <p:cNvPr id="8" name="Content Placeholder 7" descr="An organization chart.  The Area Commander connects below to the Incident #1 Incident Commander, Incident #2 Incident Commander, and Incident #3 Incident Commander.">
            <a:extLst>
              <a:ext uri="{FF2B5EF4-FFF2-40B4-BE49-F238E27FC236}">
                <a16:creationId xmlns:a16="http://schemas.microsoft.com/office/drawing/2014/main" id="{4CFFBF97-0796-473A-905A-45DEF560869F}"/>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57200" y="3484068"/>
            <a:ext cx="8229600" cy="2209202"/>
          </a:xfrm>
          <a:prstGeom prst="rect">
            <a:avLst/>
          </a:prstGeom>
        </p:spPr>
      </p:pic>
      <p:sp>
        <p:nvSpPr>
          <p:cNvPr id="9" name="Slide Number Placeholder 8">
            <a:extLst>
              <a:ext uri="{FF2B5EF4-FFF2-40B4-BE49-F238E27FC236}">
                <a16:creationId xmlns:a16="http://schemas.microsoft.com/office/drawing/2014/main" id="{CF3AFE46-3050-43A8-B086-FE1DDF69EA53}"/>
              </a:ext>
            </a:extLst>
          </p:cNvPr>
          <p:cNvSpPr>
            <a:spLocks noGrp="1"/>
          </p:cNvSpPr>
          <p:nvPr>
            <p:ph type="sldNum" sz="quarter" idx="12"/>
          </p:nvPr>
        </p:nvSpPr>
        <p:spPr/>
        <p:txBody>
          <a:bodyPr/>
          <a:lstStyle/>
          <a:p>
            <a:pPr>
              <a:spcBef>
                <a:spcPts val="100"/>
              </a:spcBef>
              <a:buSzPct val="99000"/>
            </a:pPr>
            <a:fld id="{667DCB7A-3B69-4163-846F-126C82D3C721}" type="slidenum">
              <a:rPr lang="en-US" smtClean="0"/>
              <a:pPr>
                <a:spcBef>
                  <a:spcPts val="100"/>
                </a:spcBef>
                <a:buSzPct val="99000"/>
              </a:pPr>
              <a:t>5</a:t>
            </a:fld>
            <a:endParaRPr lang="en-US"/>
          </a:p>
        </p:txBody>
      </p:sp>
    </p:spTree>
    <p:extLst>
      <p:ext uri="{BB962C8B-B14F-4D97-AF65-F5344CB8AC3E}">
        <p14:creationId xmlns:p14="http://schemas.microsoft.com/office/powerpoint/2010/main" val="2367032637"/>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Comando de Área: Funciones Primarias</a:t>
            </a:r>
          </a:p>
        </p:txBody>
      </p:sp>
      <p:sp>
        <p:nvSpPr>
          <p:cNvPr id="3" name="Content Placeholder 2">
            <a:extLst>
              <a:ext uri="{FF2B5EF4-FFF2-40B4-BE49-F238E27FC236}">
                <a16:creationId xmlns:a16="http://schemas.microsoft.com/office/drawing/2014/main" id="{4F1CBB7B-FF6A-4170-AD95-A54E8BB1A8A9}"/>
              </a:ext>
            </a:extLst>
          </p:cNvPr>
          <p:cNvSpPr>
            <a:spLocks noGrp="1"/>
          </p:cNvSpPr>
          <p:nvPr>
            <p:ph sz="quarter" idx="13"/>
          </p:nvPr>
        </p:nvSpPr>
        <p:spPr/>
        <p:txBody>
          <a:bodyPr>
            <a:normAutofit fontScale="62500" lnSpcReduction="20000"/>
          </a:bodyPr>
          <a:lstStyle/>
          <a:p>
            <a:pPr marL="254000" lvl="1" indent="-254000" fontAlgn="auto">
              <a:spcBef>
                <a:spcPct val="100000"/>
              </a:spcBef>
              <a:spcAft>
                <a:spcPts val="0"/>
              </a:spcAft>
              <a:buSzPct val="99000"/>
              <a:buFont typeface="Arial"/>
              <a:buChar char="•"/>
              <a:tabLst/>
            </a:pPr>
            <a:r>
              <a:rPr lang="es-ES" kern="1200">
                <a:ea typeface="+mn-ea"/>
                <a:sym typeface="Arial"/>
              </a:rPr>
              <a:t>Proporcione la autoridad de la agencia o jurisdiccional para los incidentes asignados. </a:t>
            </a:r>
          </a:p>
          <a:p>
            <a:pPr marL="254000" lvl="1" indent="-254000" fontAlgn="auto">
              <a:spcBef>
                <a:spcPct val="100000"/>
              </a:spcBef>
              <a:spcAft>
                <a:spcPts val="0"/>
              </a:spcAft>
              <a:buSzPct val="99000"/>
              <a:buFont typeface="Arial"/>
              <a:buChar char="•"/>
              <a:tabLst/>
            </a:pPr>
            <a:r>
              <a:rPr lang="es-ES" kern="1200">
                <a:ea typeface="+mn-ea"/>
                <a:sym typeface="Arial"/>
              </a:rPr>
              <a:t>Asegure una comprensión clara de las expectativas, intenciones y limitaciones de la agencia. </a:t>
            </a:r>
          </a:p>
          <a:p>
            <a:pPr marL="254000" lvl="1" indent="-254000" fontAlgn="auto">
              <a:spcBef>
                <a:spcPct val="100000"/>
              </a:spcBef>
              <a:spcAft>
                <a:spcPts val="0"/>
              </a:spcAft>
              <a:buSzPct val="99000"/>
              <a:buFont typeface="Arial"/>
              <a:buChar char="•"/>
              <a:tabLst/>
            </a:pPr>
            <a:r>
              <a:rPr lang="es-ES" kern="1200">
                <a:ea typeface="+mn-ea"/>
                <a:sym typeface="Arial"/>
              </a:rPr>
              <a:t>Establezca prioridades críticas de uso de recursos entre varios incidentes. </a:t>
            </a:r>
          </a:p>
          <a:p>
            <a:pPr marL="254000" lvl="1" indent="-254000" fontAlgn="auto">
              <a:spcBef>
                <a:spcPct val="100000"/>
              </a:spcBef>
              <a:spcAft>
                <a:spcPts val="0"/>
              </a:spcAft>
              <a:buSzPct val="99000"/>
              <a:buFont typeface="Arial"/>
              <a:buChar char="•"/>
              <a:tabLst/>
            </a:pPr>
            <a:r>
              <a:rPr lang="es-ES" kern="1200">
                <a:ea typeface="+mn-ea"/>
                <a:sym typeface="Arial"/>
              </a:rPr>
              <a:t>Asegúrese de que las asignaciones de personal y las organizaciones del Equipo de Manejo de Incidentes sean apropiadas </a:t>
            </a:r>
          </a:p>
          <a:p>
            <a:pPr marL="254000" lvl="1" indent="-254000" fontAlgn="auto">
              <a:spcBef>
                <a:spcPct val="100000"/>
              </a:spcBef>
              <a:spcAft>
                <a:spcPts val="0"/>
              </a:spcAft>
              <a:buSzPct val="99000"/>
              <a:buFont typeface="Arial"/>
              <a:buChar char="•"/>
              <a:tabLst/>
            </a:pPr>
            <a:r>
              <a:rPr lang="es-ES" kern="1200">
                <a:ea typeface="+mn-ea"/>
                <a:sym typeface="Arial"/>
              </a:rPr>
              <a:t>Manténgase en contacto con los funcionarios a cargo, y otras agencias y grupos. </a:t>
            </a:r>
          </a:p>
          <a:p>
            <a:pPr marL="254000" lvl="1" indent="-254000" fontAlgn="auto">
              <a:spcBef>
                <a:spcPct val="100000"/>
              </a:spcBef>
              <a:spcAft>
                <a:spcPts val="0"/>
              </a:spcAft>
              <a:buSzPct val="99000"/>
              <a:buFont typeface="Arial"/>
              <a:buChar char="•"/>
              <a:tabLst/>
            </a:pPr>
            <a:r>
              <a:rPr lang="es-ES" kern="1200">
                <a:ea typeface="+mn-ea"/>
                <a:sym typeface="Arial"/>
              </a:rPr>
              <a:t>Coordine la desmovilización o la reasignación de recursos entre incidentes asignados. </a:t>
            </a:r>
            <a:endParaRPr lang="en-US"/>
          </a:p>
        </p:txBody>
      </p:sp>
      <p:pic>
        <p:nvPicPr>
          <p:cNvPr id="8" name="Content Placeholder 7" descr="Area Command personnel looking over paperwork ">
            <a:extLst>
              <a:ext uri="{FF2B5EF4-FFF2-40B4-BE49-F238E27FC236}">
                <a16:creationId xmlns:a16="http://schemas.microsoft.com/office/drawing/2014/main" id="{1D45C13B-A653-4DC7-8535-15F198686F62}"/>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657975" y="1995487"/>
            <a:ext cx="1771650" cy="2867025"/>
          </a:xfrm>
          <a:prstGeom prst="rect">
            <a:avLst/>
          </a:prstGeom>
        </p:spPr>
      </p:pic>
      <p:sp>
        <p:nvSpPr>
          <p:cNvPr id="9" name="Slide Number Placeholder 8">
            <a:extLst>
              <a:ext uri="{FF2B5EF4-FFF2-40B4-BE49-F238E27FC236}">
                <a16:creationId xmlns:a16="http://schemas.microsoft.com/office/drawing/2014/main" id="{487D7975-0150-48D0-9DA3-BF55393555FC}"/>
              </a:ext>
            </a:extLst>
          </p:cNvPr>
          <p:cNvSpPr>
            <a:spLocks noGrp="1"/>
          </p:cNvSpPr>
          <p:nvPr>
            <p:ph type="sldNum" sz="quarter" idx="12"/>
          </p:nvPr>
        </p:nvSpPr>
        <p:spPr/>
        <p:txBody>
          <a:bodyPr/>
          <a:lstStyle/>
          <a:p>
            <a:pPr>
              <a:spcBef>
                <a:spcPts val="100"/>
              </a:spcBef>
              <a:buSzPct val="99000"/>
            </a:pPr>
            <a:fld id="{667DCB7A-3B69-4163-846F-126C82D3C721}" type="slidenum">
              <a:rPr lang="en-US" smtClean="0"/>
              <a:pPr>
                <a:spcBef>
                  <a:spcPts val="100"/>
                </a:spcBef>
                <a:buSzPct val="99000"/>
              </a:pPr>
              <a:t>6</a:t>
            </a:fld>
            <a:endParaRPr lang="en-US"/>
          </a:p>
        </p:txBody>
      </p:sp>
    </p:spTree>
    <p:extLst>
      <p:ext uri="{BB962C8B-B14F-4D97-AF65-F5344CB8AC3E}">
        <p14:creationId xmlns:p14="http://schemas.microsoft.com/office/powerpoint/2010/main" val="1933093890"/>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Términos Claves</a:t>
            </a:r>
          </a:p>
        </p:txBody>
      </p:sp>
      <p:pic>
        <p:nvPicPr>
          <p:cNvPr id="6" name="Content Placeholder 5" descr="Key term page 1426x748 (png), G402">
            <a:extLst>
              <a:ext uri="{FF2B5EF4-FFF2-40B4-BE49-F238E27FC236}">
                <a16:creationId xmlns:a16="http://schemas.microsoft.com/office/drawing/2014/main" id="{2B0B77B0-E5B0-43C3-B716-F0B0A7E107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233300"/>
            <a:ext cx="8229600" cy="4316788"/>
          </a:xfrm>
          <a:prstGeom prst="rect">
            <a:avLst/>
          </a:prstGeom>
        </p:spPr>
      </p:pic>
      <p:sp>
        <p:nvSpPr>
          <p:cNvPr id="7" name="Slide Number Placeholder 6">
            <a:extLst>
              <a:ext uri="{FF2B5EF4-FFF2-40B4-BE49-F238E27FC236}">
                <a16:creationId xmlns:a16="http://schemas.microsoft.com/office/drawing/2014/main" id="{4A8450BE-BDEE-4618-BEA6-BA159A284565}"/>
              </a:ext>
            </a:extLst>
          </p:cNvPr>
          <p:cNvSpPr>
            <a:spLocks noGrp="1"/>
          </p:cNvSpPr>
          <p:nvPr>
            <p:ph type="sldNum" sz="quarter" idx="12"/>
          </p:nvPr>
        </p:nvSpPr>
        <p:spPr/>
        <p:txBody>
          <a:bodyPr/>
          <a:lstStyle/>
          <a:p>
            <a:pPr>
              <a:spcBef>
                <a:spcPts val="100"/>
              </a:spcBef>
              <a:buSzPct val="99000"/>
            </a:pPr>
            <a:fld id="{667DCB7A-3B69-4163-846F-126C82D3C721}" type="slidenum">
              <a:rPr lang="en-US" smtClean="0"/>
              <a:pPr>
                <a:spcBef>
                  <a:spcPts val="100"/>
                </a:spcBef>
                <a:buSzPct val="99000"/>
              </a:pPr>
              <a:t>7</a:t>
            </a:fld>
            <a:endParaRPr lang="en-US"/>
          </a:p>
        </p:txBody>
      </p:sp>
    </p:spTree>
    <p:extLst>
      <p:ext uri="{BB962C8B-B14F-4D97-AF65-F5344CB8AC3E}">
        <p14:creationId xmlns:p14="http://schemas.microsoft.com/office/powerpoint/2010/main" val="2771092914"/>
      </p:ext>
    </p:extLst>
  </p:cSld>
  <p:clrMapOvr>
    <a:masterClrMapping/>
  </p:clrMapOvr>
  <p:transition>
    <p:wipe dir="r"/>
  </p:transition>
</p:sld>
</file>

<file path=ppt/theme/theme1.xml><?xml version="1.0" encoding="utf-8"?>
<a:theme xmlns:a="http://schemas.openxmlformats.org/drawingml/2006/main" name="EMI_PPT">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MI_PPT_V6.potx" id="{87FA236F-5E7C-4F8D-BD1E-D26C03F4BCD1}" vid="{D5C7932F-4394-40C8-ABE7-3049CD3103A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4EFD91463C3843A9BA9A14DC38BC9D" ma:contentTypeVersion="13" ma:contentTypeDescription="Create a new document." ma:contentTypeScope="" ma:versionID="47f857fb9e5e284ddb4e42aaee36b7e9">
  <xsd:schema xmlns:xsd="http://www.w3.org/2001/XMLSchema" xmlns:xs="http://www.w3.org/2001/XMLSchema" xmlns:p="http://schemas.microsoft.com/office/2006/metadata/properties" xmlns:ns2="95ba42ad-0bbe-4ff2-b5a3-00bdc267f7a0" xmlns:ns3="62f7385f-acaa-4071-a761-f290236eec2e" targetNamespace="http://schemas.microsoft.com/office/2006/metadata/properties" ma:root="true" ma:fieldsID="06df62747b6182848483a39f8e4ae622" ns2:_="" ns3:_="">
    <xsd:import namespace="95ba42ad-0bbe-4ff2-b5a3-00bdc267f7a0"/>
    <xsd:import namespace="62f7385f-acaa-4071-a761-f290236eec2e"/>
    <xsd:element name="properties">
      <xsd:complexType>
        <xsd:sequence>
          <xsd:element name="documentManagement">
            <xsd:complexType>
              <xsd:all>
                <xsd:element ref="ns2:Next_x0020_Course_x0020_Date" minOccurs="0"/>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ba42ad-0bbe-4ff2-b5a3-00bdc267f7a0" elementFormDefault="qualified">
    <xsd:import namespace="http://schemas.microsoft.com/office/2006/documentManagement/types"/>
    <xsd:import namespace="http://schemas.microsoft.com/office/infopath/2007/PartnerControls"/>
    <xsd:element name="Next_x0020_Course_x0020_Date" ma:index="8" nillable="true" ma:displayName="Next Course Date" ma:format="DateOnly" ma:internalName="Next_x0020_Course_x0020_Date">
      <xsd:simpleType>
        <xsd:restriction base="dms:DateTim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2f7385f-acaa-4071-a761-f290236eec2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568ddf3f-b77f-46a0-9295-2b9495b51427"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Next_x0020_Course_x0020_Date xmlns="95ba42ad-0bbe-4ff2-b5a3-00bdc267f7a0" xsi:nil="true"/>
  </documentManagement>
</p:properties>
</file>

<file path=customXml/itemProps1.xml><?xml version="1.0" encoding="utf-8"?>
<ds:datastoreItem xmlns:ds="http://schemas.openxmlformats.org/officeDocument/2006/customXml" ds:itemID="{C6F32EC9-10FB-43C9-A95D-882F8FACCDCA}"/>
</file>

<file path=customXml/itemProps2.xml><?xml version="1.0" encoding="utf-8"?>
<ds:datastoreItem xmlns:ds="http://schemas.openxmlformats.org/officeDocument/2006/customXml" ds:itemID="{469F344C-8BDD-40E1-88A9-64B08662F548}"/>
</file>

<file path=customXml/itemProps3.xml><?xml version="1.0" encoding="utf-8"?>
<ds:datastoreItem xmlns:ds="http://schemas.openxmlformats.org/officeDocument/2006/customXml" ds:itemID="{311E763D-D348-45B0-ACBA-99937840B761}"/>
</file>

<file path=customXml/itemProps4.xml><?xml version="1.0" encoding="utf-8"?>
<ds:datastoreItem xmlns:ds="http://schemas.openxmlformats.org/officeDocument/2006/customXml" ds:itemID="{0675A945-BB37-4DCC-9F35-F15994300E58}"/>
</file>

<file path=docProps/app.xml><?xml version="1.0" encoding="utf-8"?>
<Properties xmlns="http://schemas.openxmlformats.org/officeDocument/2006/extended-properties" xmlns:vt="http://schemas.openxmlformats.org/officeDocument/2006/docPropsVTypes">
  <Template>EMI_PPT_V7</Template>
  <TotalTime>0</TotalTime>
  <Words>311</Words>
  <Application>Microsoft Office PowerPoint</Application>
  <PresentationFormat>On-screen Show (4:3)</PresentationFormat>
  <Paragraphs>31</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Times New Roman</vt:lpstr>
      <vt:lpstr>Wingdings</vt:lpstr>
      <vt:lpstr>EMI_PPT</vt:lpstr>
      <vt:lpstr>Parte 3: Comando de Área Unificada</vt:lpstr>
      <vt:lpstr>Comando Unificado</vt:lpstr>
      <vt:lpstr>Comando Unificado</vt:lpstr>
      <vt:lpstr>Ejemplo: Comando Unificado</vt:lpstr>
      <vt:lpstr>Definición de Comando de Área</vt:lpstr>
      <vt:lpstr>Comando de Área: Funciones Primarias</vt:lpstr>
      <vt:lpstr>Términos Claves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2020-08-25T18:32:57Z</dcterms:created>
  <dcterms:modified xsi:type="dcterms:W3CDTF">2020-08-27T14:02:16Z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0x0101001A4EFD91463C3843A9BA9A14DC38BC9D</vt:lpwstr>
  </property>
</Properties>
</file>